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0963"/>
            <a:ext cx="6413126" cy="669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3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76" y="0"/>
            <a:ext cx="51486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06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0" y="1124744"/>
            <a:ext cx="900100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09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0" y="1196752"/>
            <a:ext cx="900100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419" y="44624"/>
            <a:ext cx="4997861" cy="682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75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797828"/>
            <a:ext cx="9130118" cy="529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496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54864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85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408"/>
            <a:ext cx="9139672" cy="48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164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" y="1484784"/>
            <a:ext cx="9127772" cy="388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6310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LDostovalova</dc:creator>
  <cp:lastModifiedBy>LDostovalova</cp:lastModifiedBy>
  <cp:revision>1</cp:revision>
  <dcterms:created xsi:type="dcterms:W3CDTF">2017-10-17T03:39:56Z</dcterms:created>
  <dcterms:modified xsi:type="dcterms:W3CDTF">2017-10-17T03:44:51Z</dcterms:modified>
</cp:coreProperties>
</file>